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4177" r:id="rId1"/>
    <p:sldMasterId id="2147514189" r:id="rId2"/>
  </p:sldMasterIdLst>
  <p:notesMasterIdLst>
    <p:notesMasterId r:id="rId12"/>
  </p:notesMasterIdLst>
  <p:sldIdLst>
    <p:sldId id="583" r:id="rId3"/>
    <p:sldId id="588" r:id="rId4"/>
    <p:sldId id="589" r:id="rId5"/>
    <p:sldId id="590" r:id="rId6"/>
    <p:sldId id="593" r:id="rId7"/>
    <p:sldId id="591" r:id="rId8"/>
    <p:sldId id="594" r:id="rId9"/>
    <p:sldId id="624" r:id="rId10"/>
    <p:sldId id="625" r:id="rId1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66FF"/>
    <a:srgbClr val="9900FF"/>
    <a:srgbClr val="B400B4"/>
    <a:srgbClr val="990099"/>
    <a:srgbClr val="9933FF"/>
    <a:srgbClr val="6600CC"/>
    <a:srgbClr val="CC66FF"/>
    <a:srgbClr val="99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1429" autoAdjust="0"/>
  </p:normalViewPr>
  <p:slideViewPr>
    <p:cSldViewPr>
      <p:cViewPr varScale="1">
        <p:scale>
          <a:sx n="121" d="100"/>
          <a:sy n="121" d="100"/>
        </p:scale>
        <p:origin x="9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14A55D-536D-435C-B086-D99F2FD1EEF2}" type="datetimeFigureOut">
              <a:rPr lang="en-US" altLang="en-US"/>
              <a:pPr>
                <a:defRPr/>
              </a:pPr>
              <a:t>8/7/2019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6DCA8B-D2E8-484E-A927-CA90C26CC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02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E4B0-B2B6-49D6-A8AD-D7FA7F3776B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8/7/2019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E11B-DF70-4033-8D95-256B42F5D19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6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E598-990B-442E-AB79-3070DFC1F2F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8/7/2019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531A-D6DF-4996-91A5-5ABAE89FF05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9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F703-010A-4EAF-B950-99A7A019C7A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8/7/2019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4233-79CF-4B9D-B681-E6DFA9319DD0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7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52CE400-B350-4B91-9D5C-DBDFD9DF1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43EE8-45D2-44A1-A646-D3D2C0612DE7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F0CF8EC-5010-4EA0-B76F-AAD0648FD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58771B-5D84-4AF1-A6FB-1D4C4B7B7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25663-9C53-4D6B-8304-F9CCE9B64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23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255FF67-9D7A-4927-A3E3-2C21EBAE2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E64D-981C-463D-A6C6-8B5D51DE97BF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FA1D07-07DF-403A-BA1D-3B72DF78F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9B6156-86C7-4A62-B4BC-FAB22F6C9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71C2-0850-470A-B2A4-7ACD69A33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464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A94C31E-383C-4CB2-AFDE-26EB57BBA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054BF-FE1E-4655-B15D-D96D667CD738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1EB4D5C-9597-4520-AF0B-79593A4A0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F2CAC4E-27A0-4013-8684-676135C4F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6EC32-EB14-44E3-A8B0-368D5953B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04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D6AE1A-059E-49CF-B22F-9FEA5436B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51617-ECBD-4209-A094-0A3EE51964AE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9EA448-9245-4AEE-B144-791948FB3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E0C41A5-2B3E-41E9-8038-62C2AADD4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48A2-61AC-4C7E-AFE4-FDA6611B6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87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4D4B235-3327-4C0F-BDC8-ACD4C926B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1E0D-1C8B-4575-90AD-5F8021CC9959}" type="datetime1">
              <a:rPr lang="en-US" smtClean="0"/>
              <a:t>8/7/2019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3EB0A61-FD67-4F37-9A1C-DA1D80893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1F7B0D7-28E8-4D90-9291-5EEF7B7F7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373FA-5930-4B3D-BB87-F9FD82729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5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CEEDC53-B11B-4D3F-81B9-1D9901FA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34FE-F1A6-4C7F-AC9B-0840576EAADF}" type="datetime1">
              <a:rPr lang="en-US" smtClean="0"/>
              <a:t>8/7/2019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C580C2C-C6CC-4706-AB1D-FE32A0D5C9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39E09D5-B9B9-414A-AFB6-81CE3BF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35F41-B453-40EC-952E-D16E1C8B2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347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5862246-54CB-4706-8A6B-12E7AB4C0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659E-84AE-43DC-8C4C-603BEFE658A1}" type="datetime1">
              <a:rPr lang="en-US" smtClean="0"/>
              <a:t>8/7/2019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C9F58DB-7CF9-4265-A3FA-AFA721A41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54CD857-79A1-4D41-9F48-CCDC2F77F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5475D-7265-4A0D-A940-9667C3A62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072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5B0690-805B-47C4-9698-805038B27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CFE5-9447-4136-A5F1-0BCB7A6D1300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811973-2DAF-423D-A996-A2FA59CDD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5D294C2-326B-41D6-AEC9-0F9F50C0E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55D0-B479-47DE-944D-C273D67A2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53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C866-5743-449D-A704-1A8D9CC0FFB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8/7/2019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7990-6050-40BB-AE59-E28C1BDD5070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17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CD6444-A033-47EE-93B5-A61282BAC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EBD36-8B3B-4AB2-913A-870EE6D6FF00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A4BBB8-254D-495D-8E6A-154D8E869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FAACCF-6ACB-4637-B7A8-EFD3BFF59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EF29C-5A04-40A7-950F-2A26C101C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07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087AC64-A000-4B20-B403-F6936D1F3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E1270-990D-4D2F-92A6-311E9DC99002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ADF1A6D-C8B1-4F41-881D-733956092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E8C855-9633-4DFD-BEC8-0845D0CF3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9476-D85F-4E04-9B1D-1DDA8E14A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009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C88FB5A-C209-40B5-887B-9649284D2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86BAA-F10B-433C-8CDF-B5DC497A46DD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F3CE94-A335-4ED0-8C74-C60894BAD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BFDBA59-7F89-4DF1-AC7D-BEF511F6F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9419-D7B1-41A3-82DC-360D3FC4C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04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4223-1ADB-4E0E-9CED-1AA9744FB79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8/7/2019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8DBD-4BCE-4F7C-ACFB-EEED1F108E2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9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90F9-563E-457F-AEC6-8A7B2A789F4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8/7/2019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1EEF-A992-4A6F-8FEF-2EADC554897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2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A56C-3C71-4A54-A0D3-589DF5A64E7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8/7/2019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70A17-D9EB-4E1D-AE1E-5BDB4DED6A7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2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0163A-967E-493F-B525-5EA18407E46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8/7/2019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D93A-D19E-4EA9-B967-C024CF20E2D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6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F4AC-1C17-4A3A-84BE-CA5C93A3C3E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8/7/2019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8C42-B4EE-44FD-82ED-2F84A6A731C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5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5ABD-DB14-4EDA-BBDD-53661B35668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8/7/2019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EB546-DBAC-4D17-AD9D-7E83D7124DC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9B53-8DE6-434D-98AA-81ED7C418C5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8/7/2019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C6AE5-62E6-4B7E-A91F-7C1CC149897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1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6197B-5E91-4214-AFF6-9992F8B378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8/7/2019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Hymns $270 Count Your Blessings   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7D0903-3658-40EE-8466-78AA5D39B39B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14178" r:id="rId1"/>
    <p:sldLayoutId id="2147514179" r:id="rId2"/>
    <p:sldLayoutId id="2147514180" r:id="rId3"/>
    <p:sldLayoutId id="2147514181" r:id="rId4"/>
    <p:sldLayoutId id="2147514182" r:id="rId5"/>
    <p:sldLayoutId id="2147514183" r:id="rId6"/>
    <p:sldLayoutId id="2147514184" r:id="rId7"/>
    <p:sldLayoutId id="2147514185" r:id="rId8"/>
    <p:sldLayoutId id="2147514186" r:id="rId9"/>
    <p:sldLayoutId id="2147514187" r:id="rId10"/>
    <p:sldLayoutId id="214751418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ED682AC-69B3-482C-959A-8E04497B4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BA031D1-62A0-4983-872E-4C15B1614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B5327D2-68B0-4CF1-9585-167A88807A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  <a:cs typeface="经典行楷繁" pitchFamily="49" charset="-122"/>
              </a:defRPr>
            </a:lvl1pPr>
          </a:lstStyle>
          <a:p>
            <a:pPr>
              <a:defRPr/>
            </a:pPr>
            <a:fld id="{D5C10EF2-8152-4E92-9DB6-BE2366DF5157}" type="datetime1">
              <a:rPr lang="en-US" smtClean="0"/>
              <a:t>8/7/2019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B24BD15-2320-4C1A-9A30-E5BD9274EE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经典行楷繁" pitchFamily="49" charset="-122"/>
              </a:defRPr>
            </a:lvl1pPr>
          </a:lstStyle>
          <a:p>
            <a:pPr>
              <a:defRPr/>
            </a:pPr>
            <a:r>
              <a:rPr lang="en-US"/>
              <a:t>Hymns $270 Count Your Blessings   1/1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CB9BFE6-840A-4622-B950-BF5CEE13A7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8C2BD7-25B6-48A5-AC44-10F7EFD8FD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3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190" r:id="rId1"/>
    <p:sldLayoutId id="2147514191" r:id="rId2"/>
    <p:sldLayoutId id="2147514192" r:id="rId3"/>
    <p:sldLayoutId id="2147514193" r:id="rId4"/>
    <p:sldLayoutId id="2147514194" r:id="rId5"/>
    <p:sldLayoutId id="2147514195" r:id="rId6"/>
    <p:sldLayoutId id="2147514196" r:id="rId7"/>
    <p:sldLayoutId id="2147514197" r:id="rId8"/>
    <p:sldLayoutId id="2147514198" r:id="rId9"/>
    <p:sldLayoutId id="2147514199" r:id="rId10"/>
    <p:sldLayoutId id="214751420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DB0A178-E3BD-488C-A52B-2EE632BE29FD}"/>
              </a:ext>
            </a:extLst>
          </p:cNvPr>
          <p:cNvSpPr txBox="1">
            <a:spLocks noChangeArrowheads="1"/>
          </p:cNvSpPr>
          <p:nvPr/>
        </p:nvSpPr>
        <p:spPr>
          <a:xfrm>
            <a:off x="3865563" y="839787"/>
            <a:ext cx="4668838" cy="16748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數</a:t>
            </a:r>
            <a:r>
              <a:rPr kumimoji="1" lang="zh-CN" altLang="en-US" sz="66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算</a:t>
            </a:r>
            <a:r>
              <a:rPr kumimoji="1" lang="zh-TW" altLang="en-US" sz="66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主恩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    </a:t>
            </a: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華康中楷體"/>
                <a:ea typeface="DFKai-SB" pitchFamily="65" charset="-128"/>
                <a:cs typeface="+mj-cs"/>
              </a:rPr>
              <a:t/>
            </a:r>
            <a:b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華康中楷體"/>
                <a:ea typeface="DFKai-SB" pitchFamily="65" charset="-128"/>
                <a:cs typeface="+mj-cs"/>
              </a:rPr>
            </a:b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華康中楷體"/>
                <a:ea typeface="DFKai-SB" pitchFamily="65" charset="-128"/>
                <a:cs typeface="+mj-cs"/>
              </a:rPr>
              <a:t>                        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華康中楷體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9531FEDF-79DC-4547-A6F3-1117EBE0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8" y="4033751"/>
            <a:ext cx="30622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F730AE35-303E-4EB4-BA94-0F6AD640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30067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27E827FF-9717-4A6E-A0C7-A37B076A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77850"/>
            <a:ext cx="33845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C8BF3CF3-AFC4-4CA3-A498-46874BE7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708920"/>
            <a:ext cx="7848872" cy="82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0" sz="4400">
                <a:solidFill>
                  <a:srgbClr val="FFCC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j-cs"/>
              </a:rPr>
              <a:t>   </a:t>
            </a:r>
            <a: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華康中楷體"/>
                <a:ea typeface="DFKai-SB" pitchFamily="65" charset="-128"/>
                <a:cs typeface="+mj-cs"/>
              </a:rPr>
              <a:t/>
            </a:r>
            <a:b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華康中楷體"/>
                <a:ea typeface="DFKai-SB" pitchFamily="65" charset="-128"/>
                <a:cs typeface="+mj-cs"/>
              </a:rPr>
            </a:br>
            <a:r>
              <a:rPr kumimoji="1" lang="en-US" altLang="zh-TW" sz="4800" b="1" i="0" u="none" strike="noStrike" kern="0" cap="none" spc="0" normalizeH="0" baseline="0" noProof="0" dirty="0">
                <a:ln w="12700">
                  <a:solidFill>
                    <a:srgbClr val="92D050"/>
                  </a:solidFill>
                  <a:prstDash val="solid"/>
                </a:ln>
                <a:pattFill prst="dkUpDiag">
                  <a:fgClr>
                    <a:srgbClr val="EEECE1"/>
                  </a:fgClr>
                  <a:bgClr>
                    <a:srgbClr val="EEECE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EECE1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DFKai-SB" pitchFamily="65" charset="-128"/>
                <a:cs typeface="Times New Roman" panose="02020603050405020304" pitchFamily="18" charset="0"/>
              </a:rPr>
              <a:t>Count Your Blessings</a:t>
            </a:r>
            <a:r>
              <a:rPr kumimoji="1" lang="zh-TW" altLang="en-US" sz="4800" b="1" i="0" u="none" strike="noStrike" kern="0" cap="none" spc="0" normalizeH="0" baseline="0" noProof="0" dirty="0">
                <a:ln w="12700">
                  <a:solidFill>
                    <a:srgbClr val="92D050"/>
                  </a:solidFill>
                  <a:prstDash val="solid"/>
                </a:ln>
                <a:pattFill prst="dkUpDiag">
                  <a:fgClr>
                    <a:srgbClr val="EEECE1"/>
                  </a:fgClr>
                  <a:bgClr>
                    <a:srgbClr val="EEECE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EECE1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DFKai-SB" pitchFamily="65" charset="-128"/>
                <a:cs typeface="Times New Roman" panose="02020603050405020304" pitchFamily="18" charset="0"/>
              </a:rPr>
              <a:t>   </a:t>
            </a:r>
            <a:endParaRPr kumimoji="1" lang="zh-TW" altLang="en-US" sz="4800" b="1" i="0" u="none" strike="noStrike" kern="0" cap="none" spc="0" normalizeH="0" baseline="0" noProof="0" dirty="0">
              <a:ln w="12700">
                <a:solidFill>
                  <a:srgbClr val="92D050"/>
                </a:solidFill>
                <a:prstDash val="solid"/>
              </a:ln>
              <a:solidFill>
                <a:srgbClr val="EEECE1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xmlns="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当痛苦像大风浪你无法挡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当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你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忧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害怕好像没希望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若把主的恩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典从头数一数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必能叫你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惊讶立时乐欢呼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FD964B-EBFA-4AF3-A845-395EF0D20CBA}"/>
              </a:ext>
            </a:extLst>
          </p:cNvPr>
          <p:cNvSpPr txBox="1"/>
          <p:nvPr/>
        </p:nvSpPr>
        <p:spPr>
          <a:xfrm>
            <a:off x="533400" y="3124200"/>
            <a:ext cx="830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upon life’s billows you are </a:t>
            </a:r>
            <a:b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tempest-tossed</a:t>
            </a:r>
            <a:b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you are discouraged</a:t>
            </a:r>
            <a:b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many blessings </a:t>
            </a:r>
            <a:b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name them one by one</a:t>
            </a:r>
            <a:b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will surprise you what the Lord has done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4491D7-B4C0-4B7C-9A8C-811773CE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5225"/>
            <a:ext cx="4953000" cy="38417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srgbClr val="CCFF6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Hymns book 270 Count Your Blessings   1/4</a:t>
            </a:r>
          </a:p>
        </p:txBody>
      </p:sp>
    </p:spTree>
    <p:extLst>
      <p:ext uri="{BB962C8B-B14F-4D97-AF65-F5344CB8AC3E}">
        <p14:creationId xmlns:p14="http://schemas.microsoft.com/office/powerpoint/2010/main" val="14141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xmlns="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9655"/>
            <a:ext cx="6172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记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清楚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必能叫你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惊讶立时乐欢呼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EB2220-14E9-4D2C-B3AC-CC7091B4C290}"/>
              </a:ext>
            </a:extLst>
          </p:cNvPr>
          <p:cNvSpPr txBox="1"/>
          <p:nvPr/>
        </p:nvSpPr>
        <p:spPr>
          <a:xfrm>
            <a:off x="1981200" y="3886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4C7E46-534F-45B0-8B39-399FF2B9ECFF}"/>
              </a:ext>
            </a:extLst>
          </p:cNvPr>
          <p:cNvSpPr/>
          <p:nvPr/>
        </p:nvSpPr>
        <p:spPr>
          <a:xfrm>
            <a:off x="914400" y="34290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many blessings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will surprise you what the Lord has 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1F96E9-036B-4D23-8A22-D2E0A932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652202"/>
            <a:ext cx="2286000" cy="171566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8CA2D963-9E1C-404C-AEA2-9184A21E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45225"/>
            <a:ext cx="2057400" cy="4603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CCFF6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Refrain</a:t>
            </a:r>
          </a:p>
        </p:txBody>
      </p:sp>
    </p:spTree>
    <p:extLst>
      <p:ext uri="{BB962C8B-B14F-4D97-AF65-F5344CB8AC3E}">
        <p14:creationId xmlns:p14="http://schemas.microsoft.com/office/powerpoint/2010/main" val="307868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xmlns="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是否世事挂虑使你心忧闷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</a:b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是否十架重担使你苦难当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</a:b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若把主的恩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典从头数一数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疑云消散每日歌唱赞美主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FD964B-EBFA-4AF3-A845-395EF0D20CBA}"/>
              </a:ext>
            </a:extLst>
          </p:cNvPr>
          <p:cNvSpPr txBox="1"/>
          <p:nvPr/>
        </p:nvSpPr>
        <p:spPr>
          <a:xfrm>
            <a:off x="533400" y="3343632"/>
            <a:ext cx="830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ever burdened with a load of care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the cross seem heavy you are called to bear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many blessings, every doubt will fly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you will keep singing as the days go by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95E527-9DAC-4E06-81FC-990C25F8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Hymns $270 Count Your Blessings   1/1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C07CE2A3-3573-4505-B2D9-F7B7CDFF5A4F}"/>
              </a:ext>
            </a:extLst>
          </p:cNvPr>
          <p:cNvSpPr txBox="1">
            <a:spLocks/>
          </p:cNvSpPr>
          <p:nvPr/>
        </p:nvSpPr>
        <p:spPr bwMode="auto">
          <a:xfrm>
            <a:off x="4038600" y="6245225"/>
            <a:ext cx="4953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经典行楷繁" pitchFamily="49" charset="-12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srgbClr val="CCFF6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Hymns book 270 Count Your Blessings   2/4</a:t>
            </a:r>
          </a:p>
        </p:txBody>
      </p:sp>
    </p:spTree>
    <p:extLst>
      <p:ext uri="{BB962C8B-B14F-4D97-AF65-F5344CB8AC3E}">
        <p14:creationId xmlns:p14="http://schemas.microsoft.com/office/powerpoint/2010/main" val="359992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xmlns="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9655"/>
            <a:ext cx="6172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记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清楚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必能叫你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惊讶立时乐欢呼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EB2220-14E9-4D2C-B3AC-CC7091B4C290}"/>
              </a:ext>
            </a:extLst>
          </p:cNvPr>
          <p:cNvSpPr txBox="1"/>
          <p:nvPr/>
        </p:nvSpPr>
        <p:spPr>
          <a:xfrm>
            <a:off x="1981200" y="3886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4C7E46-534F-45B0-8B39-399FF2B9ECFF}"/>
              </a:ext>
            </a:extLst>
          </p:cNvPr>
          <p:cNvSpPr/>
          <p:nvPr/>
        </p:nvSpPr>
        <p:spPr>
          <a:xfrm>
            <a:off x="914400" y="34290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many blessings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will surprise you what the Lord has done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8CA2D963-9E1C-404C-AEA2-9184A21E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45225"/>
            <a:ext cx="2057400" cy="4603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CCFF6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Refrain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918CA9-FDB1-4B1B-B025-891EA0D2B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084" y="569655"/>
            <a:ext cx="225571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9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xmlns="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当你看见世人享受大富贵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</a:b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不要忘记基督应许的丰富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</a:b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若把主的恩典从头数一数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</a:b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世上荣华不能买赎天堂福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FD964B-EBFA-4AF3-A845-395EF0D20CBA}"/>
              </a:ext>
            </a:extLst>
          </p:cNvPr>
          <p:cNvSpPr txBox="1"/>
          <p:nvPr/>
        </p:nvSpPr>
        <p:spPr>
          <a:xfrm>
            <a:off x="533400" y="3343632"/>
            <a:ext cx="830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you look at others with their lands and gold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Think that Christ has promised you 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wealth untold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many blessings money cannot buy 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reward in heaven, nor your home on high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26340AEA-4B43-45A0-9347-D49329DD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5225"/>
            <a:ext cx="4953000" cy="38417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srgbClr val="CCFF6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Hymns book 270 Count Your Blessings   3/4</a:t>
            </a:r>
          </a:p>
        </p:txBody>
      </p:sp>
    </p:spTree>
    <p:extLst>
      <p:ext uri="{BB962C8B-B14F-4D97-AF65-F5344CB8AC3E}">
        <p14:creationId xmlns:p14="http://schemas.microsoft.com/office/powerpoint/2010/main" val="377627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xmlns="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9655"/>
            <a:ext cx="6172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记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清楚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必能叫你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惊讶立时乐欢呼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EB2220-14E9-4D2C-B3AC-CC7091B4C290}"/>
              </a:ext>
            </a:extLst>
          </p:cNvPr>
          <p:cNvSpPr txBox="1"/>
          <p:nvPr/>
        </p:nvSpPr>
        <p:spPr>
          <a:xfrm>
            <a:off x="1981200" y="3886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4C7E46-534F-45B0-8B39-399FF2B9ECFF}"/>
              </a:ext>
            </a:extLst>
          </p:cNvPr>
          <p:cNvSpPr/>
          <p:nvPr/>
        </p:nvSpPr>
        <p:spPr>
          <a:xfrm>
            <a:off x="914400" y="34290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many blessings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will surprise you what the Lord has done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8CA2D963-9E1C-404C-AEA2-9184A21E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45225"/>
            <a:ext cx="2057400" cy="4603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CCFF6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Refrain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0F6E1775-2F83-4560-BD32-EBDEFF212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34" y="838200"/>
            <a:ext cx="2269266" cy="160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64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xmlns="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当痛苦像大风浪你无法挡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当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你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忧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害怕好像没希望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若把主的恩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典从头数一数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必能叫你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惊讶立时乐欢呼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FD964B-EBFA-4AF3-A845-395EF0D20CBA}"/>
              </a:ext>
            </a:extLst>
          </p:cNvPr>
          <p:cNvSpPr txBox="1"/>
          <p:nvPr/>
        </p:nvSpPr>
        <p:spPr>
          <a:xfrm>
            <a:off x="533400" y="3124200"/>
            <a:ext cx="830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upon life’s billows you are </a:t>
            </a:r>
            <a:b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tempest-tossed</a:t>
            </a:r>
            <a:b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you are discouraged</a:t>
            </a:r>
            <a:b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many blessings </a:t>
            </a:r>
            <a:b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name them one by one</a:t>
            </a:r>
            <a:b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will surprise you what the Lord has done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4491D7-B4C0-4B7C-9A8C-811773CE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5225"/>
            <a:ext cx="4953000" cy="38417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srgbClr val="CCFF6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Hymns book 270 Count Your Blessings   1/4</a:t>
            </a:r>
          </a:p>
        </p:txBody>
      </p:sp>
    </p:spTree>
    <p:extLst>
      <p:ext uri="{BB962C8B-B14F-4D97-AF65-F5344CB8AC3E}">
        <p14:creationId xmlns:p14="http://schemas.microsoft.com/office/powerpoint/2010/main" val="408716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xmlns="" id="{F905E2A7-C075-4A71-A414-6417C061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9655"/>
            <a:ext cx="6172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记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清楚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主的恩典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样样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都要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数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必能叫你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经典楷体繁" pitchFamily="49" charset="-122"/>
              </a:rPr>
              <a:t>惊讶立时乐欢呼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经典楷体繁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EB2220-14E9-4D2C-B3AC-CC7091B4C290}"/>
              </a:ext>
            </a:extLst>
          </p:cNvPr>
          <p:cNvSpPr txBox="1"/>
          <p:nvPr/>
        </p:nvSpPr>
        <p:spPr>
          <a:xfrm>
            <a:off x="1981200" y="3886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4C7E46-534F-45B0-8B39-399FF2B9ECFF}"/>
              </a:ext>
            </a:extLst>
          </p:cNvPr>
          <p:cNvSpPr/>
          <p:nvPr/>
        </p:nvSpPr>
        <p:spPr>
          <a:xfrm>
            <a:off x="914400" y="34290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blessings, name them one by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Count your many blessings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what God has done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BDF53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 will surprise you what the Lord has done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8CA2D963-9E1C-404C-AEA2-9184A21E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45225"/>
            <a:ext cx="2057400" cy="4603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CCFF6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Refrain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0F6E1775-2F83-4560-BD32-EBDEFF212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34" y="838200"/>
            <a:ext cx="2269266" cy="160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547293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经典行楷繁" pitchFamily="49" charset="-122"/>
            <a:ea typeface="经典行楷繁" pitchFamily="49" charset="-122"/>
            <a:cs typeface="经典楷体繁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经典行楷繁" pitchFamily="49" charset="-122"/>
            <a:ea typeface="经典行楷繁" pitchFamily="49" charset="-122"/>
            <a:cs typeface="经典楷体繁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11367</TotalTime>
  <Words>461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DFKai-SB</vt:lpstr>
      <vt:lpstr>新細明體</vt:lpstr>
      <vt:lpstr>SimHei</vt:lpstr>
      <vt:lpstr>SimSun</vt:lpstr>
      <vt:lpstr>Arial</vt:lpstr>
      <vt:lpstr>Calibri</vt:lpstr>
      <vt:lpstr>Times New Roman</vt:lpstr>
      <vt:lpstr>经典楷体繁</vt:lpstr>
      <vt:lpstr>经典行楷繁</vt:lpstr>
      <vt:lpstr>華康中楷體</vt:lpstr>
      <vt:lpstr>5_Office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S119 聽啊,天使高聲唱 1/4</dc:title>
  <dc:creator>Lu-Tao Wang</dc:creator>
  <cp:lastModifiedBy>PEI</cp:lastModifiedBy>
  <cp:revision>723</cp:revision>
  <dcterms:created xsi:type="dcterms:W3CDTF">1999-09-19T02:56:02Z</dcterms:created>
  <dcterms:modified xsi:type="dcterms:W3CDTF">2019-08-08T01:48:15Z</dcterms:modified>
</cp:coreProperties>
</file>